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2" r:id="rId2"/>
    <p:sldId id="263" r:id="rId3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4B91"/>
    <a:srgbClr val="333399"/>
    <a:srgbClr val="002A7E"/>
    <a:srgbClr val="E0E0E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1320" y="-7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3173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19EFB-41C0-46AA-9006-F20ACA056B30}" type="datetimeFigureOut">
              <a:rPr kumimoji="1" lang="ja-JP" altLang="en-US" smtClean="0"/>
              <a:t>2012/9/30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69CD5-2F3B-4695-93F3-1274FF341D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711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 userDrawn="1"/>
        </p:nvSpPr>
        <p:spPr>
          <a:xfrm>
            <a:off x="1136576" y="3122750"/>
            <a:ext cx="8136904" cy="45719"/>
          </a:xfrm>
          <a:prstGeom prst="rect">
            <a:avLst/>
          </a:prstGeom>
          <a:gradFill flip="none" rotWithShape="1">
            <a:gsLst>
              <a:gs pos="60000">
                <a:srgbClr val="8A8AC4"/>
              </a:gs>
              <a:gs pos="0">
                <a:srgbClr val="002A7E"/>
              </a:gs>
              <a:gs pos="100000">
                <a:srgbClr val="000099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1165919"/>
            <a:ext cx="2623138" cy="2229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16424" y="1124744"/>
            <a:ext cx="7829176" cy="1927225"/>
          </a:xfrm>
        </p:spPr>
        <p:txBody>
          <a:bodyPr anchor="b">
            <a:noAutofit/>
          </a:bodyPr>
          <a:lstStyle>
            <a:lvl1pPr algn="l">
              <a:defRPr sz="4800" cap="all" baseline="0">
                <a:solidFill>
                  <a:srgbClr val="333399"/>
                </a:solidFill>
                <a:effectLst/>
              </a:defRPr>
            </a:lvl1pPr>
          </a:lstStyle>
          <a:p>
            <a:r>
              <a:rPr lang="ja-JP" altLang="en-US" dirty="0" smtClean="0"/>
              <a:t>メインタイトルを入力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5900" y="3258343"/>
            <a:ext cx="6934200" cy="859904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 smtClean="0"/>
              <a:t>サブタイトルを入力</a:t>
            </a:r>
            <a:endParaRPr lang="en-US" dirty="0"/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1840610" y="5168738"/>
            <a:ext cx="6224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高崎経済大学　地域政策学部　地域づくり学科</a:t>
            </a:r>
            <a:endParaRPr kumimoji="1" lang="ja-JP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13" hasCustomPrompt="1"/>
          </p:nvPr>
        </p:nvSpPr>
        <p:spPr>
          <a:xfrm>
            <a:off x="2036676" y="5732463"/>
            <a:ext cx="5832648" cy="5048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kumimoji="1" lang="ja-JP" altLang="en-US" dirty="0" smtClean="0"/>
              <a:t>学生番号　　氏名を入力</a:t>
            </a:r>
          </a:p>
        </p:txBody>
      </p:sp>
      <p:sp>
        <p:nvSpPr>
          <p:cNvPr id="28" name="テキスト プレースホルダー 27"/>
          <p:cNvSpPr>
            <a:spLocks noGrp="1"/>
          </p:cNvSpPr>
          <p:nvPr>
            <p:ph type="body" sz="quarter" idx="14" hasCustomPrompt="1"/>
          </p:nvPr>
        </p:nvSpPr>
        <p:spPr>
          <a:xfrm>
            <a:off x="2648570" y="4563143"/>
            <a:ext cx="4608859" cy="5035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kumimoji="1" lang="ja-JP" altLang="en-US" dirty="0" smtClean="0"/>
              <a:t>発表年月日を入力</a:t>
            </a:r>
          </a:p>
        </p:txBody>
      </p:sp>
      <p:sp>
        <p:nvSpPr>
          <p:cNvPr id="20" name="正方形/長方形 19"/>
          <p:cNvSpPr/>
          <p:nvPr userDrawn="1"/>
        </p:nvSpPr>
        <p:spPr>
          <a:xfrm flipH="1">
            <a:off x="-5575" y="6669360"/>
            <a:ext cx="9911571" cy="202132"/>
          </a:xfrm>
          <a:prstGeom prst="rect">
            <a:avLst/>
          </a:prstGeom>
          <a:gradFill flip="none" rotWithShape="1">
            <a:gsLst>
              <a:gs pos="60000">
                <a:srgbClr val="8A8AC4"/>
              </a:gs>
              <a:gs pos="0">
                <a:srgbClr val="002A7E"/>
              </a:gs>
              <a:gs pos="100000">
                <a:srgbClr val="000099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iijima-seminar\Desktop\ホームページ用素材\スライドロゴ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90" y="6575004"/>
            <a:ext cx="1606550" cy="34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595676" y="1020969"/>
            <a:ext cx="8821819" cy="49567"/>
          </a:xfrm>
          <a:prstGeom prst="rect">
            <a:avLst/>
          </a:prstGeom>
          <a:gradFill flip="none" rotWithShape="1">
            <a:gsLst>
              <a:gs pos="60000">
                <a:srgbClr val="8A8AC4"/>
              </a:gs>
              <a:gs pos="0">
                <a:srgbClr val="002A7E"/>
              </a:gs>
              <a:gs pos="100000">
                <a:srgbClr val="000099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 userDrawn="1"/>
        </p:nvSpPr>
        <p:spPr>
          <a:xfrm flipH="1">
            <a:off x="-5575" y="6669360"/>
            <a:ext cx="9911571" cy="202132"/>
          </a:xfrm>
          <a:prstGeom prst="rect">
            <a:avLst/>
          </a:prstGeom>
          <a:gradFill flip="none" rotWithShape="1">
            <a:gsLst>
              <a:gs pos="60000">
                <a:srgbClr val="8A8AC4"/>
              </a:gs>
              <a:gs pos="0">
                <a:srgbClr val="002A7E"/>
              </a:gs>
              <a:gs pos="100000">
                <a:srgbClr val="000099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4568" y="233335"/>
            <a:ext cx="8346132" cy="9906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333399"/>
                </a:solidFill>
                <a:effectLst/>
              </a:defRPr>
            </a:lvl1pPr>
          </a:lstStyle>
          <a:p>
            <a:r>
              <a:rPr lang="ja-JP" altLang="en-US" dirty="0" smtClean="0"/>
              <a:t>リードを入力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59" y="143434"/>
            <a:ext cx="1609811" cy="1020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 descr="C:\Users\iijima-seminar\Desktop\ホームページ用素材\スライドロゴ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90" y="6575004"/>
            <a:ext cx="1606550" cy="34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533400"/>
            <a:ext cx="8915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2B4B9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39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>
              <a:solidFill>
                <a:srgbClr val="2B4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0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クラリティ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168</TotalTime>
  <Words>0</Words>
  <Application>Microsoft Office PowerPoint</Application>
  <PresentationFormat>A4 210 x 297 mm</PresentationFormat>
  <Paragraphs>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クラリティ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iijima-seminar</dc:creator>
  <cp:lastModifiedBy>iijima-seminar</cp:lastModifiedBy>
  <cp:revision>19</cp:revision>
  <dcterms:created xsi:type="dcterms:W3CDTF">2011-04-05T12:24:52Z</dcterms:created>
  <dcterms:modified xsi:type="dcterms:W3CDTF">2012-09-30T08:06:27Z</dcterms:modified>
</cp:coreProperties>
</file>